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79" r:id="rId9"/>
    <p:sldId id="280" r:id="rId10"/>
    <p:sldId id="281" r:id="rId11"/>
    <p:sldId id="267" r:id="rId12"/>
    <p:sldId id="263" r:id="rId13"/>
    <p:sldId id="283" r:id="rId14"/>
    <p:sldId id="284" r:id="rId15"/>
    <p:sldId id="264" r:id="rId16"/>
    <p:sldId id="265" r:id="rId17"/>
    <p:sldId id="271" r:id="rId18"/>
    <p:sldId id="272" r:id="rId19"/>
    <p:sldId id="291" r:id="rId20"/>
    <p:sldId id="273" r:id="rId21"/>
    <p:sldId id="288" r:id="rId22"/>
    <p:sldId id="278" r:id="rId23"/>
    <p:sldId id="289" r:id="rId24"/>
    <p:sldId id="274" r:id="rId25"/>
    <p:sldId id="275" r:id="rId26"/>
    <p:sldId id="276" r:id="rId27"/>
    <p:sldId id="277" r:id="rId28"/>
    <p:sldId id="268" r:id="rId29"/>
    <p:sldId id="269" r:id="rId30"/>
    <p:sldId id="282" r:id="rId31"/>
    <p:sldId id="285" r:id="rId32"/>
    <p:sldId id="286" r:id="rId33"/>
    <p:sldId id="287" r:id="rId34"/>
    <p:sldId id="290" r:id="rId35"/>
    <p:sldId id="270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 err="1"/>
              <a:t>Joc</a:t>
            </a:r>
            <a:r>
              <a:rPr lang="en-US" sz="8000" dirty="0"/>
              <a:t> 3D pe </a:t>
            </a:r>
            <a:r>
              <a:rPr lang="en-US" sz="8000" dirty="0" err="1"/>
              <a:t>platforma</a:t>
            </a:r>
            <a:r>
              <a:rPr lang="en-US" sz="8000" dirty="0"/>
              <a:t> 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Student:Alexandru-D</a:t>
            </a:r>
            <a:r>
              <a:rPr lang="ro-MD" dirty="0">
                <a:solidFill>
                  <a:schemeClr val="tx1">
                    <a:lumMod val="85000"/>
                    <a:lumOff val="15000"/>
                  </a:schemeClr>
                </a:solidFill>
              </a:rPr>
              <a:t>ănuț Zaharia</a:t>
            </a:r>
          </a:p>
          <a:p>
            <a:r>
              <a:rPr lang="ro-MD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Coordonator:Lect. DR. Alex moruz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8B7D-D978-469F-A6DD-F7A4951F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Intro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957EA-C552-4733-AABF-FC81561B1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485" y="2091422"/>
            <a:ext cx="486490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9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001B-D5AC-419B-B19F-F4598AE8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Meniu și Intro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F48A-99F1-48A4-9609-19B5740B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6B7F-6513-4E26-A259-AE02702C9C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20" y="2330884"/>
            <a:ext cx="6677636" cy="34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CF0-05E2-422E-9A41-1D2F97DA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Harta	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C029-5E49-40DC-AEDE-E5B35A265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această scenă se va detalia: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principala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Obiecte importate de pe asset store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Efecte și lumini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7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6772-4455-4D9F-BA9B-9A4211DB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Harta</a:t>
            </a:r>
            <a:endParaRPr lang="ro-R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B9C96B-FC34-4FC5-A7DA-12628980B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1408" y="2091422"/>
            <a:ext cx="5369184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9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6772-4455-4D9F-BA9B-9A4211DB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Harta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55E68-C60D-416E-B0B0-FC250CCBA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828" y="2108200"/>
            <a:ext cx="579066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2249-2AF0-4E65-ACE2-32DBCCCD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Harta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628171-E692-47A2-8C50-D0A222A431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7280" y="2531642"/>
            <a:ext cx="4489788" cy="289712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7B437-A14E-4DF7-9043-F4C1D04BB3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600587"/>
            <a:ext cx="5059681" cy="28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9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1FCF-A3F2-4A88-A651-A7985E35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Obiecte utilizabile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DFD8-3DA3-4A51-9685-EDF5430FB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această scenă se va detalia: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Lanterna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Pistolul și muniția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Ușa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Torță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Cheia pentru deblocarea ușilor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Obiecte destructibile</a:t>
            </a:r>
          </a:p>
          <a:p>
            <a:pPr marL="201168" lvl="1" indent="0">
              <a:buNone/>
            </a:pPr>
            <a:endParaRPr lang="ro-M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408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78B8-191D-4207-8373-7BA8A07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Lanternă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50AF-A6E4-4FB9-895D-A821D8C9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109F7-DCBF-4A81-BEAC-1F1C7F73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7" y="2108201"/>
            <a:ext cx="5394122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78B8-191D-4207-8373-7BA8A07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Pistol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50AF-A6E4-4FB9-895D-A821D8C9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M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73031-9F0F-495C-A455-EF3CA603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82877"/>
            <a:ext cx="4630988" cy="3286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79FF6-0DB6-444F-AF59-7691C664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72" y="2582877"/>
            <a:ext cx="5130148" cy="32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78B8-191D-4207-8373-7BA8A07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Pistol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50AF-A6E4-4FB9-895D-A821D8C9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M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ECDC4-170E-4E5B-ACC6-459055AC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47" y="2108201"/>
            <a:ext cx="4186107" cy="38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4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62AA0-A28A-4F10-AAC5-C753055C2476}"/>
              </a:ext>
            </a:extLst>
          </p:cNvPr>
          <p:cNvSpPr txBox="1"/>
          <p:nvPr/>
        </p:nvSpPr>
        <p:spPr>
          <a:xfrm>
            <a:off x="1100051" y="489760"/>
            <a:ext cx="112496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</a:t>
            </a: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fun</a:t>
            </a: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ionale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Arhitectura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Meniu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 Intro la joc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Obiecte Utilizabile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Personajul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(Zombie)</a:t>
            </a:r>
            <a:endParaRPr lang="ro-MD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/>
              <a:t>	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1683-5DE5-4584-A941-194B8505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Pistol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3B365-20F1-412A-8631-3914DF48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700" y="2099811"/>
            <a:ext cx="4092414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ED5AA-2F4D-44D1-A999-F9AD739E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950" y="2446466"/>
            <a:ext cx="571713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2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1683-5DE5-4584-A941-194B8505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Muniție</a:t>
            </a:r>
            <a:endParaRPr lang="ro-R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18614-81CC-4275-BE11-57249A9CF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73" y="2898753"/>
            <a:ext cx="4496498" cy="2095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DACA9C-CF7D-4D4C-9A10-D7DE9D09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98753"/>
            <a:ext cx="5058481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BC68-A83D-494E-B4DF-9E5BF386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Ușa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D711D-751F-42BC-86FA-930547181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92292"/>
            <a:ext cx="4391638" cy="2991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0021C-5D68-4978-871F-3B336B8E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89" y="2155971"/>
            <a:ext cx="3922470" cy="35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48A7-7429-4839-8848-302CB443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Torță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9DF15-FE2E-4775-B8DD-C33E3E546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379" y="2116589"/>
            <a:ext cx="4447938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07C0-2A05-4D96-A836-876E577B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Cheie pentru deblocarea ușilor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A73B88-A4CB-4866-86A3-4F595133E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449450"/>
            <a:ext cx="4305901" cy="2876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D8F53-562B-4EF8-9C1B-9D223792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37" y="2214694"/>
            <a:ext cx="4867954" cy="38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0AC3-F30A-41A3-80BC-ED55A17C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Cheie pentru deblocarea ușilor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9E7E0C-12D8-4EDC-AB06-D9CD0B1CE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820" y="2746399"/>
            <a:ext cx="467739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06DB-4C04-45B6-81C9-CE0A1FC8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Cheia pentru deblocarea ușilor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CAF18C-87C7-436C-8C31-10EFD9EEE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07" y="2022782"/>
            <a:ext cx="2983589" cy="211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14FF1-1FD2-4F36-AEF7-9A062F14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83" y="2022782"/>
            <a:ext cx="5707310" cy="3957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2C21F-BC62-4A02-822D-29B87809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65" y="4420158"/>
            <a:ext cx="2983589" cy="15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2CBE-C4EF-4CAB-A79C-FAA03632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Obiecte destructibile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060FD-9E40-4A76-BCAD-0B1C9F274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94" y="2108200"/>
            <a:ext cx="5176008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06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7DFC-FFED-4D89-A19A-A7FF01F5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Obiecte utilizabile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0B952F-6AF4-4493-B58A-6614581274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7280" y="2428337"/>
            <a:ext cx="4514955" cy="2779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1568-C820-43D9-BE79-C5B286EC79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8128" y="2499918"/>
            <a:ext cx="5157553" cy="27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6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D7F9-53A0-4A3C-9BBC-0A15F87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C843E-557E-40A2-A130-4EC7BDF2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această scenă se va detalia:</a:t>
            </a:r>
          </a:p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 declanșăm personajul negativ?</a:t>
            </a:r>
          </a:p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 poate fi învis?</a:t>
            </a:r>
          </a:p>
          <a:p>
            <a:pPr lvl="3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758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5F2A-E0CE-4D00-B8DE-14AAE1F7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Unity	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38A4-2DD1-4A2B-9DA5-CCB8D765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ro-MD" dirty="0"/>
          </a:p>
          <a:p>
            <a:pPr marL="457200" indent="-45720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ce folosim Unity?</a:t>
            </a:r>
          </a:p>
          <a:p>
            <a:pPr marL="457200" indent="-45720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se poate face cu Unity?</a:t>
            </a:r>
          </a:p>
          <a:p>
            <a:pPr marL="457200" indent="-45720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ce constă Asset Store?</a:t>
            </a:r>
          </a:p>
          <a:p>
            <a:pPr marL="457200" indent="-45720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Jocuri populare pe platforma Unity</a:t>
            </a:r>
          </a:p>
          <a:p>
            <a:pPr marL="457200" indent="-457200">
              <a:buFont typeface="+mj-lt"/>
              <a:buAutoNum type="arabicPeriod"/>
            </a:pPr>
            <a:endParaRPr lang="ro-MD" dirty="0"/>
          </a:p>
          <a:p>
            <a:pPr marL="457200" indent="-457200">
              <a:buFont typeface="+mj-lt"/>
              <a:buAutoNum type="arabicPeriod"/>
            </a:pP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EE20B-CBFE-4851-9920-B372CBED3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43" y="2003526"/>
            <a:ext cx="5447385" cy="31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66CA-1836-45A1-BAC0-8B9B703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9D3B6-8FB7-4D7E-9BA6-DD901EAB8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3367"/>
            <a:ext cx="5674277" cy="3760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50E23-E57A-4D17-B27E-826679BE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14" y="2133367"/>
            <a:ext cx="4163006" cy="37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66CA-1836-45A1-BAC0-8B9B703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ACB3F4-7F3C-4644-92A3-22E2DB0F9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317" y="2108200"/>
            <a:ext cx="5394122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66CA-1836-45A1-BAC0-8B9B703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D9562-21D7-4E53-96DF-3BBCEF35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428" y="2108200"/>
            <a:ext cx="4930954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7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66CA-1836-45A1-BAC0-8B9B703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DB4A8-5B1D-40D2-B1C1-0FFF7B66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676DB-7A84-44ED-9A6C-DC2DBE9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74" y="2108201"/>
            <a:ext cx="5216257" cy="38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6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66CA-1836-45A1-BAC0-8B9B703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DB4A8-5B1D-40D2-B1C1-0FFF7B66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1689F-FB5C-49B4-85E1-4F97F361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40" y="2509291"/>
            <a:ext cx="350568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8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1A7-02C8-4193-A985-69C6DC5D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Personajul negativ(Zombie)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0A0FE-3D31-4B19-80B8-27EA653999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93994" y="2336056"/>
            <a:ext cx="5760998" cy="32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08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6FF6-9787-4280-B206-BA06182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Concluzii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7E2DB-05DB-4666-9417-2105640A8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reusit sa imi propun ce mi-am dorit?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Probleme întampinate în timpul dezvoltării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Posibilitare de extindere pe viitor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9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66AF-A680-41E1-838F-5A9430E1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Unity</a:t>
            </a:r>
            <a:endParaRPr lang="ro-R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D44585-EF74-4B06-9DB4-5E1440310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68942"/>
            <a:ext cx="2736489" cy="180242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08A06-12CB-48CB-A07F-12928258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72" y="3197881"/>
            <a:ext cx="3157056" cy="180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DD68A-99FC-452C-BCFD-50D606FE3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72" y="3197881"/>
            <a:ext cx="3022832" cy="1807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E58884-4A80-44A5-AC8B-DDDE1362E9CD}"/>
              </a:ext>
            </a:extLst>
          </p:cNvPr>
          <p:cNvSpPr txBox="1"/>
          <p:nvPr/>
        </p:nvSpPr>
        <p:spPr>
          <a:xfrm>
            <a:off x="1016186" y="2522610"/>
            <a:ext cx="106389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b="1" dirty="0"/>
              <a:t>       </a:t>
            </a:r>
            <a:r>
              <a:rPr lang="ro-M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Heartstone</a:t>
            </a:r>
            <a:r>
              <a:rPr lang="ro-MD" b="1" dirty="0"/>
              <a:t>			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Assassin’s Creed: Identity</a:t>
            </a:r>
            <a:r>
              <a:rPr lang="ro-RO" b="1" dirty="0"/>
              <a:t>	            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Praey for the Gods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417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9FC5-F1FE-4B71-9466-24FD4B06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Specificații funcționale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C8B8-2288-43C1-A498-B0909BEC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MD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Prezentarea aplicație 	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Atmosfera jocului</a:t>
            </a:r>
          </a:p>
          <a:p>
            <a:pPr marL="0" indent="0">
              <a:buNone/>
            </a:pPr>
            <a:r>
              <a:rPr lang="ro-MD" dirty="0"/>
              <a:t>	</a:t>
            </a:r>
          </a:p>
          <a:p>
            <a:pPr marL="0" indent="0">
              <a:buNone/>
            </a:pPr>
            <a:r>
              <a:rPr lang="ro-MD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1876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F91B-4B1F-469E-BF3A-7D308A8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Arhitectura aplicație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D6A71-9F4F-4505-850E-2E8EC53B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ro-MD" dirty="0"/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Meniul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Primul nivel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Over / End Game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Ultimul Nivel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56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52E0-7BCC-46CF-9C47-91B7E8A0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Meniu și Intro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6D47-1B65-48C5-AFC7-B636FF059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 celor doua scene: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 a fost realizată?</a:t>
            </a:r>
          </a:p>
          <a:p>
            <a:pPr marL="715518" lvl="1" indent="-514350">
              <a:buFont typeface="+mj-lt"/>
              <a:buAutoNum type="arabicPeriod"/>
            </a:pPr>
            <a:r>
              <a:rPr lang="ro-M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am folosit?</a:t>
            </a:r>
          </a:p>
        </p:txBody>
      </p:sp>
    </p:spTree>
    <p:extLst>
      <p:ext uri="{BB962C8B-B14F-4D97-AF65-F5344CB8AC3E}">
        <p14:creationId xmlns:p14="http://schemas.microsoft.com/office/powerpoint/2010/main" val="3307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241A-CA0A-43D3-BC8D-924D8E09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Meniu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65262-27E9-44DD-B87A-63C32330F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651068"/>
            <a:ext cx="3591426" cy="259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5D7D1-6969-4839-A18B-DB9E5BAF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94" y="2130804"/>
            <a:ext cx="3591426" cy="38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84C8-E266-48C1-83EA-91B5C565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Intro</a:t>
            </a:r>
            <a:endParaRPr lang="ro-R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1D8788-5FC3-4BD3-A6C4-9ECDFADDC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320" y="2099811"/>
            <a:ext cx="469828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850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{3B0E0212-DBAB-414F-B6B4-CED735E2BA2E}tf56160789</Template>
  <TotalTime>0</TotalTime>
  <Words>276</Words>
  <Application>Microsoft Office PowerPoint</Application>
  <PresentationFormat>Widescreen</PresentationFormat>
  <Paragraphs>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Joc 3D pe platforma Unity</vt:lpstr>
      <vt:lpstr>PowerPoint Presentation</vt:lpstr>
      <vt:lpstr>Unity </vt:lpstr>
      <vt:lpstr>Unity</vt:lpstr>
      <vt:lpstr>Specificații funcționale</vt:lpstr>
      <vt:lpstr>Arhitectura aplicație</vt:lpstr>
      <vt:lpstr>Meniu și Intro</vt:lpstr>
      <vt:lpstr>Meniu</vt:lpstr>
      <vt:lpstr>Intro</vt:lpstr>
      <vt:lpstr>Intro</vt:lpstr>
      <vt:lpstr>Meniu și Intro</vt:lpstr>
      <vt:lpstr>Harta </vt:lpstr>
      <vt:lpstr>Harta</vt:lpstr>
      <vt:lpstr>Harta</vt:lpstr>
      <vt:lpstr>Harta</vt:lpstr>
      <vt:lpstr>Obiecte utilizabile</vt:lpstr>
      <vt:lpstr>Lanternă</vt:lpstr>
      <vt:lpstr>Pistol</vt:lpstr>
      <vt:lpstr>Pistol</vt:lpstr>
      <vt:lpstr>Pistol</vt:lpstr>
      <vt:lpstr>Muniție</vt:lpstr>
      <vt:lpstr>Ușa</vt:lpstr>
      <vt:lpstr>Torță</vt:lpstr>
      <vt:lpstr>Cheie pentru deblocarea ușilor</vt:lpstr>
      <vt:lpstr>Cheie pentru deblocarea ușilor</vt:lpstr>
      <vt:lpstr>Cheia pentru deblocarea ușilor</vt:lpstr>
      <vt:lpstr>Obiecte destructibile</vt:lpstr>
      <vt:lpstr>Obiecte utilizabile</vt:lpstr>
      <vt:lpstr>Personajul negativ(Zombie)</vt:lpstr>
      <vt:lpstr>Personajul negativ(Zombie)</vt:lpstr>
      <vt:lpstr>Personajul negativ(Zombie)</vt:lpstr>
      <vt:lpstr>Personajul negativ(Zombie)</vt:lpstr>
      <vt:lpstr>Personajul negativ(Zombie)</vt:lpstr>
      <vt:lpstr>Personajul negativ(Zombie)</vt:lpstr>
      <vt:lpstr>Personajul negativ(Zombie)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2020-02-05T16:01:04Z</dcterms:created>
  <dcterms:modified xsi:type="dcterms:W3CDTF">2020-02-08T16:38:05Z</dcterms:modified>
</cp:coreProperties>
</file>